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5" r:id="rId4"/>
    <p:sldId id="264" r:id="rId5"/>
    <p:sldId id="258" r:id="rId6"/>
    <p:sldId id="266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235321-1409-40E9-9F5C-BDA06B368371}" v="10" dt="2021-02-22T17:16:32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Donovan" userId="e305263e003f4510" providerId="LiveId" clId="{9B235321-1409-40E9-9F5C-BDA06B368371}"/>
    <pc:docChg chg="undo custSel modSld">
      <pc:chgData name="Dan Donovan" userId="e305263e003f4510" providerId="LiveId" clId="{9B235321-1409-40E9-9F5C-BDA06B368371}" dt="2021-02-22T17:24:10.992" v="515" actId="207"/>
      <pc:docMkLst>
        <pc:docMk/>
      </pc:docMkLst>
      <pc:sldChg chg="modSp mod">
        <pc:chgData name="Dan Donovan" userId="e305263e003f4510" providerId="LiveId" clId="{9B235321-1409-40E9-9F5C-BDA06B368371}" dt="2021-02-22T16:40:35.185" v="43" actId="14100"/>
        <pc:sldMkLst>
          <pc:docMk/>
          <pc:sldMk cId="2218756707" sldId="256"/>
        </pc:sldMkLst>
        <pc:spChg chg="mod">
          <ac:chgData name="Dan Donovan" userId="e305263e003f4510" providerId="LiveId" clId="{9B235321-1409-40E9-9F5C-BDA06B368371}" dt="2021-02-22T16:40:35.185" v="43" actId="14100"/>
          <ac:spMkLst>
            <pc:docMk/>
            <pc:sldMk cId="2218756707" sldId="256"/>
            <ac:spMk id="2" creationId="{B882A4EA-5146-4F5F-AF5B-289A18B684EF}"/>
          </ac:spMkLst>
        </pc:spChg>
        <pc:spChg chg="mod">
          <ac:chgData name="Dan Donovan" userId="e305263e003f4510" providerId="LiveId" clId="{9B235321-1409-40E9-9F5C-BDA06B368371}" dt="2021-02-22T16:40:10.623" v="42" actId="20577"/>
          <ac:spMkLst>
            <pc:docMk/>
            <pc:sldMk cId="2218756707" sldId="256"/>
            <ac:spMk id="3" creationId="{29357724-8EFF-4A4C-B61F-CFA1E2EB857E}"/>
          </ac:spMkLst>
        </pc:spChg>
      </pc:sldChg>
      <pc:sldChg chg="addSp modSp mod setBg">
        <pc:chgData name="Dan Donovan" userId="e305263e003f4510" providerId="LiveId" clId="{9B235321-1409-40E9-9F5C-BDA06B368371}" dt="2021-02-22T17:22:15.725" v="503" actId="207"/>
        <pc:sldMkLst>
          <pc:docMk/>
          <pc:sldMk cId="3082118132" sldId="257"/>
        </pc:sldMkLst>
        <pc:spChg chg="mod">
          <ac:chgData name="Dan Donovan" userId="e305263e003f4510" providerId="LiveId" clId="{9B235321-1409-40E9-9F5C-BDA06B368371}" dt="2021-02-22T17:22:15.725" v="503" actId="207"/>
          <ac:spMkLst>
            <pc:docMk/>
            <pc:sldMk cId="3082118132" sldId="257"/>
            <ac:spMk id="2" creationId="{AC634D88-2B0E-4771-8554-657D74BF11DB}"/>
          </ac:spMkLst>
        </pc:spChg>
        <pc:spChg chg="mod">
          <ac:chgData name="Dan Donovan" userId="e305263e003f4510" providerId="LiveId" clId="{9B235321-1409-40E9-9F5C-BDA06B368371}" dt="2021-02-22T17:02:48.235" v="235" actId="26606"/>
          <ac:spMkLst>
            <pc:docMk/>
            <pc:sldMk cId="3082118132" sldId="257"/>
            <ac:spMk id="3" creationId="{E0ECFFF4-4101-44D6-A84C-B23ED6B8AD8A}"/>
          </ac:spMkLst>
        </pc:spChg>
        <pc:spChg chg="add">
          <ac:chgData name="Dan Donovan" userId="e305263e003f4510" providerId="LiveId" clId="{9B235321-1409-40E9-9F5C-BDA06B368371}" dt="2021-02-22T17:02:48.235" v="235" actId="26606"/>
          <ac:spMkLst>
            <pc:docMk/>
            <pc:sldMk cId="3082118132" sldId="257"/>
            <ac:spMk id="10" creationId="{3BCB5F6A-9EB0-40B0-9D13-3023E9A20508}"/>
          </ac:spMkLst>
        </pc:spChg>
        <pc:picChg chg="add mod">
          <ac:chgData name="Dan Donovan" userId="e305263e003f4510" providerId="LiveId" clId="{9B235321-1409-40E9-9F5C-BDA06B368371}" dt="2021-02-22T17:02:48.235" v="235" actId="26606"/>
          <ac:picMkLst>
            <pc:docMk/>
            <pc:sldMk cId="3082118132" sldId="257"/>
            <ac:picMk id="5" creationId="{C19BCDA1-79B4-43B3-A80C-BE339A392A98}"/>
          </ac:picMkLst>
        </pc:picChg>
      </pc:sldChg>
      <pc:sldChg chg="addSp modSp mod setBg">
        <pc:chgData name="Dan Donovan" userId="e305263e003f4510" providerId="LiveId" clId="{9B235321-1409-40E9-9F5C-BDA06B368371}" dt="2021-02-22T17:22:59.272" v="508" actId="207"/>
        <pc:sldMkLst>
          <pc:docMk/>
          <pc:sldMk cId="3380905392" sldId="258"/>
        </pc:sldMkLst>
        <pc:spChg chg="mod">
          <ac:chgData name="Dan Donovan" userId="e305263e003f4510" providerId="LiveId" clId="{9B235321-1409-40E9-9F5C-BDA06B368371}" dt="2021-02-22T17:22:59.272" v="508" actId="207"/>
          <ac:spMkLst>
            <pc:docMk/>
            <pc:sldMk cId="3380905392" sldId="258"/>
            <ac:spMk id="2" creationId="{47711B1D-2592-43D3-8D65-E1124F5C8BAD}"/>
          </ac:spMkLst>
        </pc:spChg>
        <pc:spChg chg="mod ord">
          <ac:chgData name="Dan Donovan" userId="e305263e003f4510" providerId="LiveId" clId="{9B235321-1409-40E9-9F5C-BDA06B368371}" dt="2021-02-22T17:22:54.032" v="507" actId="255"/>
          <ac:spMkLst>
            <pc:docMk/>
            <pc:sldMk cId="3380905392" sldId="258"/>
            <ac:spMk id="3" creationId="{721EC698-D911-4B87-879B-9A8B685CD04D}"/>
          </ac:spMkLst>
        </pc:spChg>
        <pc:spChg chg="add">
          <ac:chgData name="Dan Donovan" userId="e305263e003f4510" providerId="LiveId" clId="{9B235321-1409-40E9-9F5C-BDA06B368371}" dt="2021-02-22T17:00:55.575" v="230" actId="26606"/>
          <ac:spMkLst>
            <pc:docMk/>
            <pc:sldMk cId="3380905392" sldId="258"/>
            <ac:spMk id="10" creationId="{ECD25CC7-FC66-488C-8D61-0FE7ECF1615F}"/>
          </ac:spMkLst>
        </pc:spChg>
        <pc:picChg chg="add mod">
          <ac:chgData name="Dan Donovan" userId="e305263e003f4510" providerId="LiveId" clId="{9B235321-1409-40E9-9F5C-BDA06B368371}" dt="2021-02-22T17:01:01.634" v="231" actId="27614"/>
          <ac:picMkLst>
            <pc:docMk/>
            <pc:sldMk cId="3380905392" sldId="258"/>
            <ac:picMk id="5" creationId="{F0E56F57-F116-46DB-84AA-D20EC130AA0A}"/>
          </ac:picMkLst>
        </pc:picChg>
      </pc:sldChg>
      <pc:sldChg chg="addSp modSp mod setBg">
        <pc:chgData name="Dan Donovan" userId="e305263e003f4510" providerId="LiveId" clId="{9B235321-1409-40E9-9F5C-BDA06B368371}" dt="2021-02-22T17:23:45.091" v="512" actId="207"/>
        <pc:sldMkLst>
          <pc:docMk/>
          <pc:sldMk cId="1014031050" sldId="259"/>
        </pc:sldMkLst>
        <pc:spChg chg="mod">
          <ac:chgData name="Dan Donovan" userId="e305263e003f4510" providerId="LiveId" clId="{9B235321-1409-40E9-9F5C-BDA06B368371}" dt="2021-02-22T17:23:45.091" v="512" actId="207"/>
          <ac:spMkLst>
            <pc:docMk/>
            <pc:sldMk cId="1014031050" sldId="259"/>
            <ac:spMk id="2" creationId="{C3FFDA7E-5B72-4836-B38C-2373C41A8316}"/>
          </ac:spMkLst>
        </pc:spChg>
        <pc:spChg chg="mod">
          <ac:chgData name="Dan Donovan" userId="e305263e003f4510" providerId="LiveId" clId="{9B235321-1409-40E9-9F5C-BDA06B368371}" dt="2021-02-22T16:55:15.908" v="218" actId="26606"/>
          <ac:spMkLst>
            <pc:docMk/>
            <pc:sldMk cId="1014031050" sldId="259"/>
            <ac:spMk id="3" creationId="{76F37EBA-2DFC-474D-B19E-EF9514ABD6C2}"/>
          </ac:spMkLst>
        </pc:spChg>
        <pc:spChg chg="add">
          <ac:chgData name="Dan Donovan" userId="e305263e003f4510" providerId="LiveId" clId="{9B235321-1409-40E9-9F5C-BDA06B368371}" dt="2021-02-22T16:55:15.908" v="218" actId="26606"/>
          <ac:spMkLst>
            <pc:docMk/>
            <pc:sldMk cId="1014031050" sldId="259"/>
            <ac:spMk id="10" creationId="{3BCB5F6A-9EB0-40B0-9D13-3023E9A20508}"/>
          </ac:spMkLst>
        </pc:spChg>
        <pc:picChg chg="add mod">
          <ac:chgData name="Dan Donovan" userId="e305263e003f4510" providerId="LiveId" clId="{9B235321-1409-40E9-9F5C-BDA06B368371}" dt="2021-02-22T16:55:15.908" v="218" actId="26606"/>
          <ac:picMkLst>
            <pc:docMk/>
            <pc:sldMk cId="1014031050" sldId="259"/>
            <ac:picMk id="5" creationId="{062F08E1-6519-47F8-BCF9-BDEA3C6F1251}"/>
          </ac:picMkLst>
        </pc:picChg>
      </pc:sldChg>
      <pc:sldChg chg="addSp modSp mod setBg">
        <pc:chgData name="Dan Donovan" userId="e305263e003f4510" providerId="LiveId" clId="{9B235321-1409-40E9-9F5C-BDA06B368371}" dt="2021-02-22T17:23:53.138" v="513" actId="207"/>
        <pc:sldMkLst>
          <pc:docMk/>
          <pc:sldMk cId="1046458553" sldId="260"/>
        </pc:sldMkLst>
        <pc:spChg chg="mod">
          <ac:chgData name="Dan Donovan" userId="e305263e003f4510" providerId="LiveId" clId="{9B235321-1409-40E9-9F5C-BDA06B368371}" dt="2021-02-22T17:23:53.138" v="513" actId="207"/>
          <ac:spMkLst>
            <pc:docMk/>
            <pc:sldMk cId="1046458553" sldId="260"/>
            <ac:spMk id="2" creationId="{6EFDA928-EE56-4EB5-8393-9C1601F51787}"/>
          </ac:spMkLst>
        </pc:spChg>
        <pc:spChg chg="mod">
          <ac:chgData name="Dan Donovan" userId="e305263e003f4510" providerId="LiveId" clId="{9B235321-1409-40E9-9F5C-BDA06B368371}" dt="2021-02-22T16:57:47.008" v="227" actId="26606"/>
          <ac:spMkLst>
            <pc:docMk/>
            <pc:sldMk cId="1046458553" sldId="260"/>
            <ac:spMk id="3" creationId="{9E6DC43B-B8E2-4EFC-B39E-DB546931163F}"/>
          </ac:spMkLst>
        </pc:spChg>
        <pc:spChg chg="add">
          <ac:chgData name="Dan Donovan" userId="e305263e003f4510" providerId="LiveId" clId="{9B235321-1409-40E9-9F5C-BDA06B368371}" dt="2021-02-22T16:57:47.008" v="227" actId="26606"/>
          <ac:spMkLst>
            <pc:docMk/>
            <pc:sldMk cId="1046458553" sldId="260"/>
            <ac:spMk id="10" creationId="{3BCB5F6A-9EB0-40B0-9D13-3023E9A20508}"/>
          </ac:spMkLst>
        </pc:spChg>
        <pc:picChg chg="add mod">
          <ac:chgData name="Dan Donovan" userId="e305263e003f4510" providerId="LiveId" clId="{9B235321-1409-40E9-9F5C-BDA06B368371}" dt="2021-02-22T16:57:47.008" v="227" actId="26606"/>
          <ac:picMkLst>
            <pc:docMk/>
            <pc:sldMk cId="1046458553" sldId="260"/>
            <ac:picMk id="5" creationId="{7B40656C-22BD-44E1-9F4A-63EFF00A6D38}"/>
          </ac:picMkLst>
        </pc:picChg>
      </pc:sldChg>
      <pc:sldChg chg="addSp modSp mod setBg">
        <pc:chgData name="Dan Donovan" userId="e305263e003f4510" providerId="LiveId" clId="{9B235321-1409-40E9-9F5C-BDA06B368371}" dt="2021-02-22T17:24:01.407" v="514" actId="207"/>
        <pc:sldMkLst>
          <pc:docMk/>
          <pc:sldMk cId="1315469851" sldId="261"/>
        </pc:sldMkLst>
        <pc:spChg chg="mod">
          <ac:chgData name="Dan Donovan" userId="e305263e003f4510" providerId="LiveId" clId="{9B235321-1409-40E9-9F5C-BDA06B368371}" dt="2021-02-22T17:24:01.407" v="514" actId="207"/>
          <ac:spMkLst>
            <pc:docMk/>
            <pc:sldMk cId="1315469851" sldId="261"/>
            <ac:spMk id="2" creationId="{9CC8B082-7ECF-42B8-840E-FF4483827F60}"/>
          </ac:spMkLst>
        </pc:spChg>
        <pc:spChg chg="mod">
          <ac:chgData name="Dan Donovan" userId="e305263e003f4510" providerId="LiveId" clId="{9B235321-1409-40E9-9F5C-BDA06B368371}" dt="2021-02-22T17:21:50.999" v="502" actId="20577"/>
          <ac:spMkLst>
            <pc:docMk/>
            <pc:sldMk cId="1315469851" sldId="261"/>
            <ac:spMk id="3" creationId="{FF0C30D6-4EE7-4E85-A9D6-04FE7E748D38}"/>
          </ac:spMkLst>
        </pc:spChg>
        <pc:picChg chg="add mod">
          <ac:chgData name="Dan Donovan" userId="e305263e003f4510" providerId="LiveId" clId="{9B235321-1409-40E9-9F5C-BDA06B368371}" dt="2021-02-22T16:56:42.988" v="225" actId="14100"/>
          <ac:picMkLst>
            <pc:docMk/>
            <pc:sldMk cId="1315469851" sldId="261"/>
            <ac:picMk id="5" creationId="{5C116AB0-7845-465A-855D-3DD46FC2A566}"/>
          </ac:picMkLst>
        </pc:picChg>
      </pc:sldChg>
      <pc:sldChg chg="addSp modSp mod setBg">
        <pc:chgData name="Dan Donovan" userId="e305263e003f4510" providerId="LiveId" clId="{9B235321-1409-40E9-9F5C-BDA06B368371}" dt="2021-02-22T17:24:10.992" v="515" actId="207"/>
        <pc:sldMkLst>
          <pc:docMk/>
          <pc:sldMk cId="2349432388" sldId="262"/>
        </pc:sldMkLst>
        <pc:spChg chg="mod">
          <ac:chgData name="Dan Donovan" userId="e305263e003f4510" providerId="LiveId" clId="{9B235321-1409-40E9-9F5C-BDA06B368371}" dt="2021-02-22T17:24:10.992" v="515" actId="207"/>
          <ac:spMkLst>
            <pc:docMk/>
            <pc:sldMk cId="2349432388" sldId="262"/>
            <ac:spMk id="2" creationId="{B799C094-E87C-4BEB-9F8A-0D6A1DEE2B23}"/>
          </ac:spMkLst>
        </pc:spChg>
        <pc:spChg chg="mod">
          <ac:chgData name="Dan Donovan" userId="e305263e003f4510" providerId="LiveId" clId="{9B235321-1409-40E9-9F5C-BDA06B368371}" dt="2021-02-22T17:07:50.287" v="253" actId="26606"/>
          <ac:spMkLst>
            <pc:docMk/>
            <pc:sldMk cId="2349432388" sldId="262"/>
            <ac:spMk id="3" creationId="{E78A2A82-D572-4BA5-B54A-765B0BCC2325}"/>
          </ac:spMkLst>
        </pc:spChg>
        <pc:spChg chg="add">
          <ac:chgData name="Dan Donovan" userId="e305263e003f4510" providerId="LiveId" clId="{9B235321-1409-40E9-9F5C-BDA06B368371}" dt="2021-02-22T17:07:50.287" v="253" actId="26606"/>
          <ac:spMkLst>
            <pc:docMk/>
            <pc:sldMk cId="2349432388" sldId="262"/>
            <ac:spMk id="14" creationId="{3F088236-D655-4F88-B238-E16762358025}"/>
          </ac:spMkLst>
        </pc:spChg>
        <pc:spChg chg="add">
          <ac:chgData name="Dan Donovan" userId="e305263e003f4510" providerId="LiveId" clId="{9B235321-1409-40E9-9F5C-BDA06B368371}" dt="2021-02-22T17:07:50.287" v="253" actId="26606"/>
          <ac:spMkLst>
            <pc:docMk/>
            <pc:sldMk cId="2349432388" sldId="262"/>
            <ac:spMk id="16" creationId="{3DAC0C92-199E-475C-9390-119A9B027276}"/>
          </ac:spMkLst>
        </pc:spChg>
        <pc:spChg chg="add">
          <ac:chgData name="Dan Donovan" userId="e305263e003f4510" providerId="LiveId" clId="{9B235321-1409-40E9-9F5C-BDA06B368371}" dt="2021-02-22T17:07:50.287" v="253" actId="26606"/>
          <ac:spMkLst>
            <pc:docMk/>
            <pc:sldMk cId="2349432388" sldId="262"/>
            <ac:spMk id="18" creationId="{C4CFB339-0ED8-4FE2-9EF1-6D1375B8499B}"/>
          </ac:spMkLst>
        </pc:spChg>
        <pc:spChg chg="add">
          <ac:chgData name="Dan Donovan" userId="e305263e003f4510" providerId="LiveId" clId="{9B235321-1409-40E9-9F5C-BDA06B368371}" dt="2021-02-22T17:07:50.287" v="253" actId="26606"/>
          <ac:spMkLst>
            <pc:docMk/>
            <pc:sldMk cId="2349432388" sldId="262"/>
            <ac:spMk id="20" creationId="{31896C80-2069-4431-9C19-83B913734490}"/>
          </ac:spMkLst>
        </pc:spChg>
        <pc:spChg chg="add">
          <ac:chgData name="Dan Donovan" userId="e305263e003f4510" providerId="LiveId" clId="{9B235321-1409-40E9-9F5C-BDA06B368371}" dt="2021-02-22T17:07:50.287" v="253" actId="26606"/>
          <ac:spMkLst>
            <pc:docMk/>
            <pc:sldMk cId="2349432388" sldId="262"/>
            <ac:spMk id="22" creationId="{BF120A21-0841-4823-B0C4-28AEBCEF9B78}"/>
          </ac:spMkLst>
        </pc:spChg>
        <pc:spChg chg="add">
          <ac:chgData name="Dan Donovan" userId="e305263e003f4510" providerId="LiveId" clId="{9B235321-1409-40E9-9F5C-BDA06B368371}" dt="2021-02-22T17:07:50.287" v="253" actId="26606"/>
          <ac:spMkLst>
            <pc:docMk/>
            <pc:sldMk cId="2349432388" sldId="262"/>
            <ac:spMk id="24" creationId="{DBB05BAE-BBD3-4289-899F-A6851503C6B0}"/>
          </ac:spMkLst>
        </pc:spChg>
        <pc:spChg chg="add">
          <ac:chgData name="Dan Donovan" userId="e305263e003f4510" providerId="LiveId" clId="{9B235321-1409-40E9-9F5C-BDA06B368371}" dt="2021-02-22T17:07:50.287" v="253" actId="26606"/>
          <ac:spMkLst>
            <pc:docMk/>
            <pc:sldMk cId="2349432388" sldId="262"/>
            <ac:spMk id="26" creationId="{9874D11C-36F5-4BBE-A490-019A54E953B0}"/>
          </ac:spMkLst>
        </pc:spChg>
        <pc:picChg chg="add mod ord">
          <ac:chgData name="Dan Donovan" userId="e305263e003f4510" providerId="LiveId" clId="{9B235321-1409-40E9-9F5C-BDA06B368371}" dt="2021-02-22T17:07:50.287" v="253" actId="26606"/>
          <ac:picMkLst>
            <pc:docMk/>
            <pc:sldMk cId="2349432388" sldId="262"/>
            <ac:picMk id="5" creationId="{03FD499F-B3A2-4EFA-B3A8-2DD54E51E165}"/>
          </ac:picMkLst>
        </pc:picChg>
        <pc:cxnChg chg="add">
          <ac:chgData name="Dan Donovan" userId="e305263e003f4510" providerId="LiveId" clId="{9B235321-1409-40E9-9F5C-BDA06B368371}" dt="2021-02-22T17:07:50.287" v="253" actId="26606"/>
          <ac:cxnSpMkLst>
            <pc:docMk/>
            <pc:sldMk cId="2349432388" sldId="262"/>
            <ac:cxnSpMk id="10" creationId="{64FA5DFF-7FE6-4855-84E6-DFA78EE978BD}"/>
          </ac:cxnSpMkLst>
        </pc:cxnChg>
        <pc:cxnChg chg="add">
          <ac:chgData name="Dan Donovan" userId="e305263e003f4510" providerId="LiveId" clId="{9B235321-1409-40E9-9F5C-BDA06B368371}" dt="2021-02-22T17:07:50.287" v="253" actId="26606"/>
          <ac:cxnSpMkLst>
            <pc:docMk/>
            <pc:sldMk cId="2349432388" sldId="262"/>
            <ac:cxnSpMk id="12" creationId="{2AFD8CBA-54A3-4363-991B-B9C631BBFA74}"/>
          </ac:cxnSpMkLst>
        </pc:cxnChg>
      </pc:sldChg>
      <pc:sldChg chg="addSp delSp modSp mod setBg">
        <pc:chgData name="Dan Donovan" userId="e305263e003f4510" providerId="LiveId" clId="{9B235321-1409-40E9-9F5C-BDA06B368371}" dt="2021-02-22T17:16:41.208" v="402" actId="207"/>
        <pc:sldMkLst>
          <pc:docMk/>
          <pc:sldMk cId="1188401382" sldId="263"/>
        </pc:sldMkLst>
        <pc:spChg chg="mod">
          <ac:chgData name="Dan Donovan" userId="e305263e003f4510" providerId="LiveId" clId="{9B235321-1409-40E9-9F5C-BDA06B368371}" dt="2021-02-22T17:15:53.784" v="377" actId="26606"/>
          <ac:spMkLst>
            <pc:docMk/>
            <pc:sldMk cId="1188401382" sldId="263"/>
            <ac:spMk id="2" creationId="{96C4BC65-50ED-4DA5-B429-D5ECF62CC0DE}"/>
          </ac:spMkLst>
        </pc:spChg>
        <pc:spChg chg="mod ord">
          <ac:chgData name="Dan Donovan" userId="e305263e003f4510" providerId="LiveId" clId="{9B235321-1409-40E9-9F5C-BDA06B368371}" dt="2021-02-22T17:16:41.208" v="402" actId="207"/>
          <ac:spMkLst>
            <pc:docMk/>
            <pc:sldMk cId="1188401382" sldId="263"/>
            <ac:spMk id="3" creationId="{DF07ED84-7D46-483C-87BB-0C0B575591D1}"/>
          </ac:spMkLst>
        </pc:spChg>
        <pc:spChg chg="add del">
          <ac:chgData name="Dan Donovan" userId="e305263e003f4510" providerId="LiveId" clId="{9B235321-1409-40E9-9F5C-BDA06B368371}" dt="2021-02-22T17:15:53.784" v="377" actId="26606"/>
          <ac:spMkLst>
            <pc:docMk/>
            <pc:sldMk cId="1188401382" sldId="263"/>
            <ac:spMk id="11" creationId="{F9A894FD-2BD8-409D-B822-B53EFD1136CC}"/>
          </ac:spMkLst>
        </pc:spChg>
        <pc:spChg chg="add del">
          <ac:chgData name="Dan Donovan" userId="e305263e003f4510" providerId="LiveId" clId="{9B235321-1409-40E9-9F5C-BDA06B368371}" dt="2021-02-22T17:15:53.780" v="376" actId="26606"/>
          <ac:spMkLst>
            <pc:docMk/>
            <pc:sldMk cId="1188401382" sldId="263"/>
            <ac:spMk id="18" creationId="{8267EEE4-6354-4F1C-9484-951F0EB92F1B}"/>
          </ac:spMkLst>
        </pc:spChg>
        <pc:spChg chg="add del">
          <ac:chgData name="Dan Donovan" userId="e305263e003f4510" providerId="LiveId" clId="{9B235321-1409-40E9-9F5C-BDA06B368371}" dt="2021-02-22T17:15:53.780" v="376" actId="26606"/>
          <ac:spMkLst>
            <pc:docMk/>
            <pc:sldMk cId="1188401382" sldId="263"/>
            <ac:spMk id="20" creationId="{0E5A83F9-E6B8-40BD-9C0D-9A6F15650742}"/>
          </ac:spMkLst>
        </pc:spChg>
        <pc:spChg chg="add">
          <ac:chgData name="Dan Donovan" userId="e305263e003f4510" providerId="LiveId" clId="{9B235321-1409-40E9-9F5C-BDA06B368371}" dt="2021-02-22T17:15:53.784" v="377" actId="26606"/>
          <ac:spMkLst>
            <pc:docMk/>
            <pc:sldMk cId="1188401382" sldId="263"/>
            <ac:spMk id="22" creationId="{1E0F66E4-0FA4-4124-8546-2BCCA00E189A}"/>
          </ac:spMkLst>
        </pc:spChg>
        <pc:picChg chg="mod ord">
          <ac:chgData name="Dan Donovan" userId="e305263e003f4510" providerId="LiveId" clId="{9B235321-1409-40E9-9F5C-BDA06B368371}" dt="2021-02-22T17:15:53.784" v="377" actId="26606"/>
          <ac:picMkLst>
            <pc:docMk/>
            <pc:sldMk cId="1188401382" sldId="263"/>
            <ac:picMk id="5" creationId="{1D6096F1-05D1-4E18-A04C-0DBB9200EA08}"/>
          </ac:picMkLst>
        </pc:picChg>
        <pc:picChg chg="add mod">
          <ac:chgData name="Dan Donovan" userId="e305263e003f4510" providerId="LiveId" clId="{9B235321-1409-40E9-9F5C-BDA06B368371}" dt="2021-02-22T17:15:53.784" v="377" actId="26606"/>
          <ac:picMkLst>
            <pc:docMk/>
            <pc:sldMk cId="1188401382" sldId="263"/>
            <ac:picMk id="6" creationId="{9364A7CB-640D-44BD-B620-7349735C501C}"/>
          </ac:picMkLst>
        </pc:picChg>
        <pc:cxnChg chg="add del">
          <ac:chgData name="Dan Donovan" userId="e305263e003f4510" providerId="LiveId" clId="{9B235321-1409-40E9-9F5C-BDA06B368371}" dt="2021-02-22T17:15:53.784" v="377" actId="26606"/>
          <ac:cxnSpMkLst>
            <pc:docMk/>
            <pc:sldMk cId="1188401382" sldId="263"/>
            <ac:cxnSpMk id="13" creationId="{9791D06E-3190-4CEB-9777-B2AD6A82B47B}"/>
          </ac:cxnSpMkLst>
        </pc:cxnChg>
      </pc:sldChg>
      <pc:sldChg chg="addSp modSp mod setBg">
        <pc:chgData name="Dan Donovan" userId="e305263e003f4510" providerId="LiveId" clId="{9B235321-1409-40E9-9F5C-BDA06B368371}" dt="2021-02-22T17:22:30.321" v="505" actId="207"/>
        <pc:sldMkLst>
          <pc:docMk/>
          <pc:sldMk cId="1824715223" sldId="264"/>
        </pc:sldMkLst>
        <pc:spChg chg="mod">
          <ac:chgData name="Dan Donovan" userId="e305263e003f4510" providerId="LiveId" clId="{9B235321-1409-40E9-9F5C-BDA06B368371}" dt="2021-02-22T17:22:30.321" v="505" actId="207"/>
          <ac:spMkLst>
            <pc:docMk/>
            <pc:sldMk cId="1824715223" sldId="264"/>
            <ac:spMk id="2" creationId="{C8B1B1F0-2B26-4A63-BD9F-F7C14348C7D6}"/>
          </ac:spMkLst>
        </pc:spChg>
        <pc:spChg chg="mod">
          <ac:chgData name="Dan Donovan" userId="e305263e003f4510" providerId="LiveId" clId="{9B235321-1409-40E9-9F5C-BDA06B368371}" dt="2021-02-22T16:54:30.172" v="214" actId="26606"/>
          <ac:spMkLst>
            <pc:docMk/>
            <pc:sldMk cId="1824715223" sldId="264"/>
            <ac:spMk id="3" creationId="{8EE83A9C-F1BE-491B-9D9B-D456C27CC91F}"/>
          </ac:spMkLst>
        </pc:spChg>
        <pc:spChg chg="add">
          <ac:chgData name="Dan Donovan" userId="e305263e003f4510" providerId="LiveId" clId="{9B235321-1409-40E9-9F5C-BDA06B368371}" dt="2021-02-22T16:54:30.172" v="214" actId="26606"/>
          <ac:spMkLst>
            <pc:docMk/>
            <pc:sldMk cId="1824715223" sldId="264"/>
            <ac:spMk id="14" creationId="{3F088236-D655-4F88-B238-E16762358025}"/>
          </ac:spMkLst>
        </pc:spChg>
        <pc:spChg chg="add">
          <ac:chgData name="Dan Donovan" userId="e305263e003f4510" providerId="LiveId" clId="{9B235321-1409-40E9-9F5C-BDA06B368371}" dt="2021-02-22T16:54:30.172" v="214" actId="26606"/>
          <ac:spMkLst>
            <pc:docMk/>
            <pc:sldMk cId="1824715223" sldId="264"/>
            <ac:spMk id="16" creationId="{3DAC0C92-199E-475C-9390-119A9B027276}"/>
          </ac:spMkLst>
        </pc:spChg>
        <pc:spChg chg="add">
          <ac:chgData name="Dan Donovan" userId="e305263e003f4510" providerId="LiveId" clId="{9B235321-1409-40E9-9F5C-BDA06B368371}" dt="2021-02-22T16:54:30.172" v="214" actId="26606"/>
          <ac:spMkLst>
            <pc:docMk/>
            <pc:sldMk cId="1824715223" sldId="264"/>
            <ac:spMk id="18" creationId="{C4CFB339-0ED8-4FE2-9EF1-6D1375B8499B}"/>
          </ac:spMkLst>
        </pc:spChg>
        <pc:spChg chg="add">
          <ac:chgData name="Dan Donovan" userId="e305263e003f4510" providerId="LiveId" clId="{9B235321-1409-40E9-9F5C-BDA06B368371}" dt="2021-02-22T16:54:30.172" v="214" actId="26606"/>
          <ac:spMkLst>
            <pc:docMk/>
            <pc:sldMk cId="1824715223" sldId="264"/>
            <ac:spMk id="20" creationId="{31896C80-2069-4431-9C19-83B913734490}"/>
          </ac:spMkLst>
        </pc:spChg>
        <pc:spChg chg="add">
          <ac:chgData name="Dan Donovan" userId="e305263e003f4510" providerId="LiveId" clId="{9B235321-1409-40E9-9F5C-BDA06B368371}" dt="2021-02-22T16:54:30.172" v="214" actId="26606"/>
          <ac:spMkLst>
            <pc:docMk/>
            <pc:sldMk cId="1824715223" sldId="264"/>
            <ac:spMk id="22" creationId="{BF120A21-0841-4823-B0C4-28AEBCEF9B78}"/>
          </ac:spMkLst>
        </pc:spChg>
        <pc:spChg chg="add">
          <ac:chgData name="Dan Donovan" userId="e305263e003f4510" providerId="LiveId" clId="{9B235321-1409-40E9-9F5C-BDA06B368371}" dt="2021-02-22T16:54:30.172" v="214" actId="26606"/>
          <ac:spMkLst>
            <pc:docMk/>
            <pc:sldMk cId="1824715223" sldId="264"/>
            <ac:spMk id="24" creationId="{DBB05BAE-BBD3-4289-899F-A6851503C6B0}"/>
          </ac:spMkLst>
        </pc:spChg>
        <pc:spChg chg="add">
          <ac:chgData name="Dan Donovan" userId="e305263e003f4510" providerId="LiveId" clId="{9B235321-1409-40E9-9F5C-BDA06B368371}" dt="2021-02-22T16:54:30.172" v="214" actId="26606"/>
          <ac:spMkLst>
            <pc:docMk/>
            <pc:sldMk cId="1824715223" sldId="264"/>
            <ac:spMk id="26" creationId="{9874D11C-36F5-4BBE-A490-019A54E953B0}"/>
          </ac:spMkLst>
        </pc:spChg>
        <pc:picChg chg="add mod ord">
          <ac:chgData name="Dan Donovan" userId="e305263e003f4510" providerId="LiveId" clId="{9B235321-1409-40E9-9F5C-BDA06B368371}" dt="2021-02-22T16:54:30.172" v="214" actId="26606"/>
          <ac:picMkLst>
            <pc:docMk/>
            <pc:sldMk cId="1824715223" sldId="264"/>
            <ac:picMk id="5" creationId="{606B2D14-37C0-4837-A561-F3155E91C812}"/>
          </ac:picMkLst>
        </pc:picChg>
        <pc:cxnChg chg="add">
          <ac:chgData name="Dan Donovan" userId="e305263e003f4510" providerId="LiveId" clId="{9B235321-1409-40E9-9F5C-BDA06B368371}" dt="2021-02-22T16:54:30.172" v="214" actId="26606"/>
          <ac:cxnSpMkLst>
            <pc:docMk/>
            <pc:sldMk cId="1824715223" sldId="264"/>
            <ac:cxnSpMk id="10" creationId="{64FA5DFF-7FE6-4855-84E6-DFA78EE978BD}"/>
          </ac:cxnSpMkLst>
        </pc:cxnChg>
        <pc:cxnChg chg="add">
          <ac:chgData name="Dan Donovan" userId="e305263e003f4510" providerId="LiveId" clId="{9B235321-1409-40E9-9F5C-BDA06B368371}" dt="2021-02-22T16:54:30.172" v="214" actId="26606"/>
          <ac:cxnSpMkLst>
            <pc:docMk/>
            <pc:sldMk cId="1824715223" sldId="264"/>
            <ac:cxnSpMk id="12" creationId="{2AFD8CBA-54A3-4363-991B-B9C631BBFA74}"/>
          </ac:cxnSpMkLst>
        </pc:cxnChg>
      </pc:sldChg>
      <pc:sldChg chg="addSp delSp modSp mod setBg setClrOvrMap">
        <pc:chgData name="Dan Donovan" userId="e305263e003f4510" providerId="LiveId" clId="{9B235321-1409-40E9-9F5C-BDA06B368371}" dt="2021-02-22T17:22:21.814" v="504" actId="207"/>
        <pc:sldMkLst>
          <pc:docMk/>
          <pc:sldMk cId="584423396" sldId="265"/>
        </pc:sldMkLst>
        <pc:spChg chg="mod">
          <ac:chgData name="Dan Donovan" userId="e305263e003f4510" providerId="LiveId" clId="{9B235321-1409-40E9-9F5C-BDA06B368371}" dt="2021-02-22T17:22:21.814" v="504" actId="207"/>
          <ac:spMkLst>
            <pc:docMk/>
            <pc:sldMk cId="584423396" sldId="265"/>
            <ac:spMk id="2" creationId="{8E6512B0-6AC8-4E0E-BAB3-04C3AF1B796D}"/>
          </ac:spMkLst>
        </pc:spChg>
        <pc:spChg chg="mod ord">
          <ac:chgData name="Dan Donovan" userId="e305263e003f4510" providerId="LiveId" clId="{9B235321-1409-40E9-9F5C-BDA06B368371}" dt="2021-02-22T17:05:17.373" v="249" actId="27636"/>
          <ac:spMkLst>
            <pc:docMk/>
            <pc:sldMk cId="584423396" sldId="265"/>
            <ac:spMk id="3" creationId="{D25592F0-F681-43F5-B175-7BED60AC8E52}"/>
          </ac:spMkLst>
        </pc:spChg>
        <pc:spChg chg="add del">
          <ac:chgData name="Dan Donovan" userId="e305263e003f4510" providerId="LiveId" clId="{9B235321-1409-40E9-9F5C-BDA06B368371}" dt="2021-02-22T17:05:10.216" v="241" actId="26606"/>
          <ac:spMkLst>
            <pc:docMk/>
            <pc:sldMk cId="584423396" sldId="265"/>
            <ac:spMk id="10" creationId="{D94A7024-D948-494D-8920-BBA2DA07D15B}"/>
          </ac:spMkLst>
        </pc:spChg>
        <pc:spChg chg="add del">
          <ac:chgData name="Dan Donovan" userId="e305263e003f4510" providerId="LiveId" clId="{9B235321-1409-40E9-9F5C-BDA06B368371}" dt="2021-02-22T17:05:12.570" v="244" actId="26606"/>
          <ac:spMkLst>
            <pc:docMk/>
            <pc:sldMk cId="584423396" sldId="265"/>
            <ac:spMk id="12" creationId="{3D6475D0-776E-47C5-97FF-DF8721813F6B}"/>
          </ac:spMkLst>
        </pc:spChg>
        <pc:spChg chg="add del">
          <ac:chgData name="Dan Donovan" userId="e305263e003f4510" providerId="LiveId" clId="{9B235321-1409-40E9-9F5C-BDA06B368371}" dt="2021-02-22T17:05:17.083" v="247" actId="26606"/>
          <ac:spMkLst>
            <pc:docMk/>
            <pc:sldMk cId="584423396" sldId="265"/>
            <ac:spMk id="15" creationId="{31AF5A33-5C3E-4B00-B636-470C37CD0793}"/>
          </ac:spMkLst>
        </pc:spChg>
        <pc:spChg chg="add del">
          <ac:chgData name="Dan Donovan" userId="e305263e003f4510" providerId="LiveId" clId="{9B235321-1409-40E9-9F5C-BDA06B368371}" dt="2021-02-22T17:05:17.083" v="247" actId="26606"/>
          <ac:spMkLst>
            <pc:docMk/>
            <pc:sldMk cId="584423396" sldId="265"/>
            <ac:spMk id="17" creationId="{1D4F4279-6CB8-4935-B70E-47B0D4BF7E33}"/>
          </ac:spMkLst>
        </pc:spChg>
        <pc:spChg chg="add del">
          <ac:chgData name="Dan Donovan" userId="e305263e003f4510" providerId="LiveId" clId="{9B235321-1409-40E9-9F5C-BDA06B368371}" dt="2021-02-22T17:05:17.083" v="247" actId="26606"/>
          <ac:spMkLst>
            <pc:docMk/>
            <pc:sldMk cId="584423396" sldId="265"/>
            <ac:spMk id="18" creationId="{BD4BEF6F-1F5D-425B-B942-CE0EC90D3760}"/>
          </ac:spMkLst>
        </pc:spChg>
        <pc:spChg chg="add del">
          <ac:chgData name="Dan Donovan" userId="e305263e003f4510" providerId="LiveId" clId="{9B235321-1409-40E9-9F5C-BDA06B368371}" dt="2021-02-22T17:05:17.083" v="247" actId="26606"/>
          <ac:spMkLst>
            <pc:docMk/>
            <pc:sldMk cId="584423396" sldId="265"/>
            <ac:spMk id="20" creationId="{17D310E3-BA9A-4243-B504-0D1F6220659B}"/>
          </ac:spMkLst>
        </pc:spChg>
        <pc:spChg chg="add del">
          <ac:chgData name="Dan Donovan" userId="e305263e003f4510" providerId="LiveId" clId="{9B235321-1409-40E9-9F5C-BDA06B368371}" dt="2021-02-22T17:05:17.083" v="247" actId="26606"/>
          <ac:spMkLst>
            <pc:docMk/>
            <pc:sldMk cId="584423396" sldId="265"/>
            <ac:spMk id="22" creationId="{E866FCBB-59B5-4CDF-BEE6-633824440939}"/>
          </ac:spMkLst>
        </pc:spChg>
        <pc:spChg chg="add del">
          <ac:chgData name="Dan Donovan" userId="e305263e003f4510" providerId="LiveId" clId="{9B235321-1409-40E9-9F5C-BDA06B368371}" dt="2021-02-22T17:05:17.083" v="247" actId="26606"/>
          <ac:spMkLst>
            <pc:docMk/>
            <pc:sldMk cId="584423396" sldId="265"/>
            <ac:spMk id="24" creationId="{6AC675E8-14B6-40FA-B3B3-C1E2E39D26EC}"/>
          </ac:spMkLst>
        </pc:spChg>
        <pc:spChg chg="add del">
          <ac:chgData name="Dan Donovan" userId="e305263e003f4510" providerId="LiveId" clId="{9B235321-1409-40E9-9F5C-BDA06B368371}" dt="2021-02-22T17:05:17.083" v="247" actId="26606"/>
          <ac:spMkLst>
            <pc:docMk/>
            <pc:sldMk cId="584423396" sldId="265"/>
            <ac:spMk id="26" creationId="{56989EBF-8722-45B6-80BA-3B62833E4F59}"/>
          </ac:spMkLst>
        </pc:spChg>
        <pc:spChg chg="add del">
          <ac:chgData name="Dan Donovan" userId="e305263e003f4510" providerId="LiveId" clId="{9B235321-1409-40E9-9F5C-BDA06B368371}" dt="2021-02-22T17:05:17.083" v="247" actId="26606"/>
          <ac:spMkLst>
            <pc:docMk/>
            <pc:sldMk cId="584423396" sldId="265"/>
            <ac:spMk id="28" creationId="{7C9F3575-4D35-4C55-93E6-A0BB647C5A1F}"/>
          </ac:spMkLst>
        </pc:spChg>
        <pc:spChg chg="add del">
          <ac:chgData name="Dan Donovan" userId="e305263e003f4510" providerId="LiveId" clId="{9B235321-1409-40E9-9F5C-BDA06B368371}" dt="2021-02-22T17:05:17.083" v="247" actId="26606"/>
          <ac:spMkLst>
            <pc:docMk/>
            <pc:sldMk cId="584423396" sldId="265"/>
            <ac:spMk id="30" creationId="{868C8FD7-A917-4543-8961-F5EB09C27570}"/>
          </ac:spMkLst>
        </pc:spChg>
        <pc:spChg chg="add">
          <ac:chgData name="Dan Donovan" userId="e305263e003f4510" providerId="LiveId" clId="{9B235321-1409-40E9-9F5C-BDA06B368371}" dt="2021-02-22T17:05:17.353" v="248" actId="26606"/>
          <ac:spMkLst>
            <pc:docMk/>
            <pc:sldMk cId="584423396" sldId="265"/>
            <ac:spMk id="32" creationId="{3D6475D0-776E-47C5-97FF-DF8721813F6B}"/>
          </ac:spMkLst>
        </pc:spChg>
        <pc:picChg chg="add mod ord">
          <ac:chgData name="Dan Donovan" userId="e305263e003f4510" providerId="LiveId" clId="{9B235321-1409-40E9-9F5C-BDA06B368371}" dt="2021-02-22T17:05:17.353" v="248" actId="26606"/>
          <ac:picMkLst>
            <pc:docMk/>
            <pc:sldMk cId="584423396" sldId="265"/>
            <ac:picMk id="5" creationId="{5B5F96B3-ACD6-43B4-B41B-61AC712F5BA6}"/>
          </ac:picMkLst>
        </pc:picChg>
        <pc:cxnChg chg="add del">
          <ac:chgData name="Dan Donovan" userId="e305263e003f4510" providerId="LiveId" clId="{9B235321-1409-40E9-9F5C-BDA06B368371}" dt="2021-02-22T17:05:17.083" v="247" actId="26606"/>
          <ac:cxnSpMkLst>
            <pc:docMk/>
            <pc:sldMk cId="584423396" sldId="265"/>
            <ac:cxnSpMk id="14" creationId="{126709FF-BC45-4BDA-88FE-6727BCBD9750}"/>
          </ac:cxnSpMkLst>
        </pc:cxnChg>
        <pc:cxnChg chg="add del">
          <ac:chgData name="Dan Donovan" userId="e305263e003f4510" providerId="LiveId" clId="{9B235321-1409-40E9-9F5C-BDA06B368371}" dt="2021-02-22T17:05:17.083" v="247" actId="26606"/>
          <ac:cxnSpMkLst>
            <pc:docMk/>
            <pc:sldMk cId="584423396" sldId="265"/>
            <ac:cxnSpMk id="16" creationId="{43B53C46-807E-496A-8ACD-66372ECA6533}"/>
          </ac:cxnSpMkLst>
        </pc:cxnChg>
      </pc:sldChg>
      <pc:sldChg chg="addSp modSp mod">
        <pc:chgData name="Dan Donovan" userId="e305263e003f4510" providerId="LiveId" clId="{9B235321-1409-40E9-9F5C-BDA06B368371}" dt="2021-02-22T17:23:36.066" v="511" actId="1076"/>
        <pc:sldMkLst>
          <pc:docMk/>
          <pc:sldMk cId="3282166565" sldId="266"/>
        </pc:sldMkLst>
        <pc:spChg chg="mod">
          <ac:chgData name="Dan Donovan" userId="e305263e003f4510" providerId="LiveId" clId="{9B235321-1409-40E9-9F5C-BDA06B368371}" dt="2021-02-22T17:23:27.425" v="510" actId="14100"/>
          <ac:spMkLst>
            <pc:docMk/>
            <pc:sldMk cId="3282166565" sldId="266"/>
            <ac:spMk id="2" creationId="{4FE20A95-14AB-4ABB-8CBB-D1876FDAC340}"/>
          </ac:spMkLst>
        </pc:spChg>
        <pc:spChg chg="mod">
          <ac:chgData name="Dan Donovan" userId="e305263e003f4510" providerId="LiveId" clId="{9B235321-1409-40E9-9F5C-BDA06B368371}" dt="2021-02-22T17:23:36.066" v="511" actId="1076"/>
          <ac:spMkLst>
            <pc:docMk/>
            <pc:sldMk cId="3282166565" sldId="266"/>
            <ac:spMk id="9" creationId="{473143B8-14B8-4135-9100-B06A288BE996}"/>
          </ac:spMkLst>
        </pc:spChg>
        <pc:spChg chg="add">
          <ac:chgData name="Dan Donovan" userId="e305263e003f4510" providerId="LiveId" clId="{9B235321-1409-40E9-9F5C-BDA06B368371}" dt="2021-02-22T16:58:10.496" v="228" actId="26606"/>
          <ac:spMkLst>
            <pc:docMk/>
            <pc:sldMk cId="3282166565" sldId="266"/>
            <ac:spMk id="14" creationId="{3BCB5F6A-9EB0-40B0-9D13-3023E9A20508}"/>
          </ac:spMkLst>
        </pc:spChg>
        <pc:picChg chg="mod">
          <ac:chgData name="Dan Donovan" userId="e305263e003f4510" providerId="LiveId" clId="{9B235321-1409-40E9-9F5C-BDA06B368371}" dt="2021-02-22T16:58:10.496" v="228" actId="26606"/>
          <ac:picMkLst>
            <pc:docMk/>
            <pc:sldMk cId="3282166565" sldId="266"/>
            <ac:picMk id="5" creationId="{83B13380-CA4A-42F6-9523-81320722AAF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4D313-8E0C-4119-B3AB-B7C38C6C4FE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D5372-1052-404E-A8E2-F7E9BFB3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2/22/2021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dandonovan@GEW-LLC.com" TargetMode="External"/><Relationship Id="rId2" Type="http://schemas.openxmlformats.org/officeDocument/2006/relationships/hyperlink" Target="http://www.gew-llc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2A4EA-5146-4F5F-AF5B-289A18B68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996" y="1525645"/>
            <a:ext cx="8702253" cy="1233597"/>
          </a:xfrm>
        </p:spPr>
        <p:txBody>
          <a:bodyPr/>
          <a:lstStyle/>
          <a:p>
            <a:r>
              <a:rPr lang="en-US" sz="4800">
                <a:solidFill>
                  <a:schemeClr val="accent2"/>
                </a:solidFill>
              </a:rPr>
              <a:t>Contractor Safety Management</a:t>
            </a:r>
            <a:endParaRPr lang="en-US" sz="4800" dirty="0">
              <a:solidFill>
                <a:schemeClr val="accent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57724-8EFF-4A4C-B61F-CFA1E2EB8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6654" y="3429000"/>
            <a:ext cx="7766936" cy="2394284"/>
          </a:xfrm>
        </p:spPr>
        <p:txBody>
          <a:bodyPr>
            <a:normAutofit/>
          </a:bodyPr>
          <a:lstStyle/>
          <a:p>
            <a:r>
              <a:rPr lang="en-US" dirty="0"/>
              <a:t>Presented by Dan Donovan</a:t>
            </a:r>
          </a:p>
          <a:p>
            <a:r>
              <a:rPr lang="en-US" dirty="0"/>
              <a:t>Senior Consultant, G.E.W. LLC</a:t>
            </a:r>
          </a:p>
          <a:p>
            <a:r>
              <a:rPr lang="en-US" dirty="0"/>
              <a:t>206.399.8801</a:t>
            </a:r>
          </a:p>
          <a:p>
            <a:r>
              <a:rPr lang="en-US" dirty="0"/>
              <a:t>dandonovan@GEW-LLC.com</a:t>
            </a:r>
          </a:p>
          <a:p>
            <a:r>
              <a:rPr lang="en-US" dirty="0"/>
              <a:t>www.GEW-LLC.com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C2B275D-9DAB-4189-A1C5-4F745F1DA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54" y="3518806"/>
            <a:ext cx="3169146" cy="316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56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03FD499F-B3A2-4EFA-B3A8-2DD54E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7" r="945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99C094-E87C-4BEB-9F8A-0D6A1DEE2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Post-Job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A2A82-D572-4BA5-B54A-765B0BCC2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/>
              <a:t>Were there any safety issues?</a:t>
            </a:r>
          </a:p>
          <a:p>
            <a:r>
              <a:rPr lang="en-US" dirty="0"/>
              <a:t>Is the work site clean?</a:t>
            </a:r>
          </a:p>
          <a:p>
            <a:r>
              <a:rPr lang="en-US" dirty="0"/>
              <a:t>Are all guards and covers back in place?</a:t>
            </a:r>
          </a:p>
          <a:p>
            <a:r>
              <a:rPr lang="en-US" dirty="0"/>
              <a:t>Are all locks removed?</a:t>
            </a:r>
          </a:p>
          <a:p>
            <a:r>
              <a:rPr lang="en-US" dirty="0"/>
              <a:t>Equipment tests?</a:t>
            </a:r>
          </a:p>
          <a:p>
            <a:r>
              <a:rPr lang="en-US" dirty="0"/>
              <a:t>Were they on time?</a:t>
            </a:r>
          </a:p>
          <a:p>
            <a:r>
              <a:rPr lang="en-US" dirty="0"/>
              <a:t>On budget?</a:t>
            </a:r>
          </a:p>
          <a:p>
            <a:r>
              <a:rPr lang="en-US" dirty="0"/>
              <a:t>Overall performance?</a:t>
            </a:r>
          </a:p>
          <a:p>
            <a:r>
              <a:rPr lang="en-US" dirty="0"/>
              <a:t>Hire again?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9432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4BC65-50ED-4DA5-B429-D5ECF62CC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222281" cy="1320800"/>
          </a:xfrm>
        </p:spPr>
        <p:txBody>
          <a:bodyPr>
            <a:normAutofit/>
          </a:bodyPr>
          <a:lstStyle/>
          <a:p>
            <a:r>
              <a:rPr lang="en-US"/>
              <a:t>Questions?</a:t>
            </a:r>
          </a:p>
        </p:txBody>
      </p:sp>
      <p:sp>
        <p:nvSpPr>
          <p:cNvPr id="22" name="Isosceles Triangle 8">
            <a:extLst>
              <a:ext uri="{FF2B5EF4-FFF2-40B4-BE49-F238E27FC236}">
                <a16:creationId xmlns:a16="http://schemas.microsoft.com/office/drawing/2014/main" id="{1E0F66E4-0FA4-4124-8546-2BCCA00E1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7ED84-7D46-483C-87BB-0C0B57559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01" y="2160589"/>
            <a:ext cx="521160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www.GEW-LLC.com</a:t>
            </a: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Dan Donovan – 206.399.8801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dandonovan@GEW-LLC.com</a:t>
            </a: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9364A7CB-640D-44BD-B620-7349735C50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32" b="15582"/>
          <a:stretch/>
        </p:blipFill>
        <p:spPr>
          <a:xfrm>
            <a:off x="6129405" y="609600"/>
            <a:ext cx="3144597" cy="312724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D6096F1-05D1-4E18-A04C-0DBB9200EA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991" b="14983"/>
          <a:stretch/>
        </p:blipFill>
        <p:spPr>
          <a:xfrm>
            <a:off x="6129405" y="3965447"/>
            <a:ext cx="3144597" cy="20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01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34D88-2B0E-4771-8554-657D74BF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2"/>
                </a:solidFill>
              </a:rPr>
              <a:t>Components of Contractor Safety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FFF4-4101-44D6-A84C-B23ED6B8A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en-US"/>
              <a:t>Who is considered an operator?</a:t>
            </a:r>
          </a:p>
          <a:p>
            <a:r>
              <a:rPr lang="en-US"/>
              <a:t>What is a contractor?</a:t>
            </a:r>
          </a:p>
          <a:p>
            <a:r>
              <a:rPr lang="en-US"/>
              <a:t>Contractor Pre-Qualification</a:t>
            </a:r>
          </a:p>
          <a:p>
            <a:r>
              <a:rPr lang="en-US"/>
              <a:t>Training and Orientation</a:t>
            </a:r>
          </a:p>
          <a:p>
            <a:r>
              <a:rPr lang="en-US"/>
              <a:t>Pre-Job Task and Risk Assessment</a:t>
            </a:r>
          </a:p>
          <a:p>
            <a:r>
              <a:rPr lang="en-US"/>
              <a:t>Job Monitoring</a:t>
            </a:r>
          </a:p>
          <a:p>
            <a:r>
              <a:rPr lang="en-US"/>
              <a:t>Post-Job Evaluation</a:t>
            </a:r>
          </a:p>
        </p:txBody>
      </p:sp>
      <p:pic>
        <p:nvPicPr>
          <p:cNvPr id="5" name="Picture 4" descr="A picture containing building&#10;&#10;Description automatically generated">
            <a:extLst>
              <a:ext uri="{FF2B5EF4-FFF2-40B4-BE49-F238E27FC236}">
                <a16:creationId xmlns:a16="http://schemas.microsoft.com/office/drawing/2014/main" id="{C19BCDA1-79B4-43B3-A80C-BE339A392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660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82118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512B0-6AC8-4E0E-BAB3-04C3AF1B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Who is considered an operator?</a:t>
            </a:r>
          </a:p>
        </p:txBody>
      </p:sp>
      <p:pic>
        <p:nvPicPr>
          <p:cNvPr id="5" name="Picture 4" descr="A picture containing text, power shovel, transport&#10;&#10;Description automatically generated">
            <a:extLst>
              <a:ext uri="{FF2B5EF4-FFF2-40B4-BE49-F238E27FC236}">
                <a16:creationId xmlns:a16="http://schemas.microsoft.com/office/drawing/2014/main" id="{5B5F96B3-ACD6-43B4-B41B-61AC712F5B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1855" t="4265" r="38724"/>
          <a:stretch/>
        </p:blipFill>
        <p:spPr>
          <a:xfrm>
            <a:off x="20" y="10"/>
            <a:ext cx="2734036" cy="6876278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842596" y="6858000"/>
                </a:lnTo>
                <a:lnTo>
                  <a:pt x="0" y="1191846"/>
                </a:lnTo>
                <a:close/>
              </a:path>
            </a:pathLst>
          </a:custGeom>
        </p:spPr>
      </p:pic>
      <p:sp>
        <p:nvSpPr>
          <p:cNvPr id="32" name="Isosceles Triangle 9">
            <a:extLst>
              <a:ext uri="{FF2B5EF4-FFF2-40B4-BE49-F238E27FC236}">
                <a16:creationId xmlns:a16="http://schemas.microsoft.com/office/drawing/2014/main" id="{3D6475D0-776E-47C5-97FF-DF8721813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191846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592F0-F681-43F5-B175-7BED60AC8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7" y="2160589"/>
            <a:ext cx="6487955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400"/>
              <a:t>Section 3(d) of the mine act states that an operator is”…any owner, lessee, or other person who operates, controls, or supervises a coal or other mine, or any independent contractor performing services or construction at such mine…” </a:t>
            </a:r>
          </a:p>
          <a:p>
            <a:pPr>
              <a:lnSpc>
                <a:spcPct val="90000"/>
              </a:lnSpc>
            </a:pPr>
            <a:r>
              <a:rPr lang="en-US" sz="1400"/>
              <a:t>Contractors are considered operators and all operators have a duty to comply with the act.</a:t>
            </a:r>
          </a:p>
          <a:p>
            <a:pPr>
              <a:lnSpc>
                <a:spcPct val="90000"/>
              </a:lnSpc>
            </a:pPr>
            <a:r>
              <a:rPr lang="en-US" sz="1400"/>
              <a:t>This all stems from MSHA vs. Phillips Uranium Corp. Division (1982) – 2.</a:t>
            </a:r>
          </a:p>
          <a:p>
            <a:pPr>
              <a:lnSpc>
                <a:spcPct val="90000"/>
              </a:lnSpc>
            </a:pPr>
            <a:r>
              <a:rPr lang="en-US" sz="1400"/>
              <a:t>Two Prong Test: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The independent contractor’s proximity to the extraction process, whether work is sufficiently related to that process, where its employees are exposed to mining hazards, and have a direct effect on the safety of others.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The extent of the contractor's presence at the mine:</a:t>
            </a:r>
          </a:p>
          <a:p>
            <a:pPr lvl="2">
              <a:lnSpc>
                <a:spcPct val="90000"/>
              </a:lnSpc>
            </a:pPr>
            <a:r>
              <a:rPr lang="en-US"/>
              <a:t>If a contractor has frequent exposure to mine hazards occurring intermittently and repeated over time and if a contractor has extended exposure to mine hazards for more than 5 consecutive workdays.</a:t>
            </a:r>
          </a:p>
          <a:p>
            <a:pPr>
              <a:lnSpc>
                <a:spcPct val="90000"/>
              </a:lnSpc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4423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ower shovel, transport&#10;&#10;Description automatically generated">
            <a:extLst>
              <a:ext uri="{FF2B5EF4-FFF2-40B4-BE49-F238E27FC236}">
                <a16:creationId xmlns:a16="http://schemas.microsoft.com/office/drawing/2014/main" id="{606B2D14-37C0-4837-A561-F3155E91C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70" r="29139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B1B1F0-2B26-4A63-BD9F-F7C14348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2"/>
                </a:solidFill>
              </a:rPr>
              <a:t>What is an independent contractor?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83A9C-F1BE-491B-9D9B-D456C27CC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/>
              <a:t>45.2 (c) </a:t>
            </a:r>
            <a:r>
              <a:rPr lang="en-US" i="1" dirty="0">
                <a:effectLst/>
              </a:rPr>
              <a:t>Independent contractor</a:t>
            </a:r>
            <a:r>
              <a:rPr lang="en-US" dirty="0"/>
              <a:t> means any person, partnership, corporation, subsidiary of a corporation, firm, association or other organization that contracts to perform services or construction at a mine</a:t>
            </a:r>
          </a:p>
          <a:p>
            <a:r>
              <a:rPr lang="en-US" dirty="0"/>
              <a:t>Contractors also must report the estimated annual hours worked at a mine site which means they will also need a contractor ID.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4715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11B1D-2592-43D3-8D65-E1124F5C8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Contractor Pre-Qualification</a:t>
            </a:r>
          </a:p>
        </p:txBody>
      </p:sp>
      <p:pic>
        <p:nvPicPr>
          <p:cNvPr id="5" name="Picture 4" descr="A hand holding a pen and a piece of paper&#10;&#10;Description automatically generated with low confidence">
            <a:extLst>
              <a:ext uri="{FF2B5EF4-FFF2-40B4-BE49-F238E27FC236}">
                <a16:creationId xmlns:a16="http://schemas.microsoft.com/office/drawing/2014/main" id="{F0E56F57-F116-46DB-84AA-D20EC130A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9" r="19956" b="4066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ECD25CC7-FC66-488C-8D61-0FE7ECF16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EC698-D911-4B87-879B-9A8B685CD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1393795"/>
            <a:ext cx="6424440" cy="46475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Insurance Requirements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Based on type of work and risk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Company named as an additional insured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Contract management, Master service agreements, PO’s Vs. P-Cards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Certificate of Insurance management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Safety Evaluation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MDRS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Verification on safety policies and procedures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Part 46 Training (new miner training, newly hired experienced miner training, new task training, site specific and annual refresher training)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2 week waiting period from development to implementation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Verify documentation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Is the contractor qualified for the scope of work?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Hire or no Hire?</a:t>
            </a:r>
          </a:p>
        </p:txBody>
      </p:sp>
    </p:spTree>
    <p:extLst>
      <p:ext uri="{BB962C8B-B14F-4D97-AF65-F5344CB8AC3E}">
        <p14:creationId xmlns:p14="http://schemas.microsoft.com/office/powerpoint/2010/main" val="3380905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20A95-14AB-4ABB-8CBB-D1876FDA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846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Checklists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3143B8-14B8-4135-9100-B06A288BE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148" y="1455938"/>
            <a:ext cx="4064439" cy="3880773"/>
          </a:xfrm>
        </p:spPr>
        <p:txBody>
          <a:bodyPr>
            <a:normAutofit/>
          </a:bodyPr>
          <a:lstStyle/>
          <a:p>
            <a:r>
              <a:rPr lang="en-US" dirty="0"/>
              <a:t>Checklists ensure that you don’t miss anything whether they are for contractors or for the operation in the form of an internal inspection.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B13380-CA4A-42F6-9523-81320722A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798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2166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FDA7E-5B72-4836-B38C-2373C41A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Training and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37EBA-2DFC-474D-B19E-EF9514ABD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en-US" dirty="0"/>
              <a:t>Site specific training provided and documented</a:t>
            </a:r>
          </a:p>
          <a:p>
            <a:r>
              <a:rPr lang="en-US" dirty="0"/>
              <a:t>Accident reporting</a:t>
            </a:r>
          </a:p>
          <a:p>
            <a:r>
              <a:rPr lang="en-US" dirty="0"/>
              <a:t>Workplace exams – Competent person, immediate notification</a:t>
            </a:r>
          </a:p>
          <a:p>
            <a:r>
              <a:rPr lang="en-US" dirty="0"/>
              <a:t>Equipment inspections</a:t>
            </a:r>
          </a:p>
          <a:p>
            <a:r>
              <a:rPr lang="en-US" dirty="0"/>
              <a:t>Site specific policy reviews</a:t>
            </a:r>
          </a:p>
          <a:p>
            <a:r>
              <a:rPr lang="en-US" dirty="0"/>
              <a:t>Review of authorized work areas for contractors</a:t>
            </a:r>
          </a:p>
          <a:p>
            <a:r>
              <a:rPr lang="en-US" dirty="0"/>
              <a:t>Anything else that needs to be covered?</a:t>
            </a:r>
          </a:p>
        </p:txBody>
      </p:sp>
      <p:pic>
        <p:nvPicPr>
          <p:cNvPr id="5" name="Picture 4" descr="A picture containing outdoor, sky, ground, truck&#10;&#10;Description automatically generated">
            <a:extLst>
              <a:ext uri="{FF2B5EF4-FFF2-40B4-BE49-F238E27FC236}">
                <a16:creationId xmlns:a16="http://schemas.microsoft.com/office/drawing/2014/main" id="{062F08E1-6519-47F8-BCF9-BDEA3C6F1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07" r="35956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14031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DA928-EE56-4EB5-8393-9C1601F51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Pre-Job Task and Risk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DC43B-B8E2-4EFC-B39E-DB5469311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en-US" dirty="0"/>
              <a:t>Review the scope of work</a:t>
            </a:r>
          </a:p>
          <a:p>
            <a:r>
              <a:rPr lang="en-US" dirty="0"/>
              <a:t>Identify hazards and document</a:t>
            </a:r>
          </a:p>
          <a:p>
            <a:r>
              <a:rPr lang="en-US" dirty="0"/>
              <a:t>Create methods to eliminate or control hazards and document</a:t>
            </a:r>
          </a:p>
          <a:p>
            <a:r>
              <a:rPr lang="en-US" dirty="0"/>
              <a:t>Implement hazards controls</a:t>
            </a:r>
          </a:p>
          <a:p>
            <a:r>
              <a:rPr lang="en-US" dirty="0"/>
              <a:t>Document risk / hazard assessments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40656C-22BD-44E1-9F4A-63EFF00A6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34" r="12555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6458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B082-7ECF-42B8-840E-FF4483827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2938468" cy="54317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Job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C30D6-4EE7-4E85-A9D6-04FE7E748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889" y="609602"/>
            <a:ext cx="5424112" cy="3208334"/>
          </a:xfrm>
        </p:spPr>
        <p:txBody>
          <a:bodyPr>
            <a:normAutofit/>
          </a:bodyPr>
          <a:lstStyle/>
          <a:p>
            <a:r>
              <a:rPr lang="en-US" dirty="0"/>
              <a:t>Direction of control Vs. My house, My rules</a:t>
            </a:r>
          </a:p>
          <a:p>
            <a:r>
              <a:rPr lang="en-US" dirty="0"/>
              <a:t>What frequency of monitoring is needed?</a:t>
            </a:r>
          </a:p>
          <a:p>
            <a:r>
              <a:rPr lang="en-US" dirty="0"/>
              <a:t>Who monitors?</a:t>
            </a:r>
          </a:p>
          <a:p>
            <a:r>
              <a:rPr lang="en-US" dirty="0"/>
              <a:t>What if there is a safety issue?</a:t>
            </a:r>
          </a:p>
          <a:p>
            <a:pPr lvl="1"/>
            <a:r>
              <a:rPr lang="en-US" dirty="0"/>
              <a:t>Shut down? Let someone know? Handle it?</a:t>
            </a:r>
          </a:p>
          <a:p>
            <a:r>
              <a:rPr lang="en-US" dirty="0"/>
              <a:t>Correct any deficiencies immediately.</a:t>
            </a:r>
          </a:p>
          <a:p>
            <a:r>
              <a:rPr lang="en-US" dirty="0"/>
              <a:t>Document the interactions.</a:t>
            </a:r>
          </a:p>
          <a:p>
            <a:r>
              <a:rPr lang="en-US" dirty="0"/>
              <a:t>Contractor questions / concerns?</a:t>
            </a:r>
          </a:p>
          <a:p>
            <a:endParaRPr lang="en-US" dirty="0"/>
          </a:p>
        </p:txBody>
      </p:sp>
      <p:pic>
        <p:nvPicPr>
          <p:cNvPr id="5" name="Picture 4" descr="A picture containing power shovel, transport&#10;&#10;Description automatically generated">
            <a:extLst>
              <a:ext uri="{FF2B5EF4-FFF2-40B4-BE49-F238E27FC236}">
                <a16:creationId xmlns:a16="http://schemas.microsoft.com/office/drawing/2014/main" id="{5C116AB0-7845-465A-855D-3DD46FC2A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51" y="3966707"/>
            <a:ext cx="8382450" cy="207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6985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5890</TotalTime>
  <Words>596</Words>
  <Application>Microsoft Office PowerPoint</Application>
  <PresentationFormat>Widescreen</PresentationFormat>
  <Paragraphs>79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Trebuchet MS</vt:lpstr>
      <vt:lpstr>Wingdings 3</vt:lpstr>
      <vt:lpstr>Facet</vt:lpstr>
      <vt:lpstr>Contractor Safety Management</vt:lpstr>
      <vt:lpstr>Components of Contractor Safety Management</vt:lpstr>
      <vt:lpstr>Who is considered an operator?</vt:lpstr>
      <vt:lpstr>What is an independent contractor?</vt:lpstr>
      <vt:lpstr>Contractor Pre-Qualification</vt:lpstr>
      <vt:lpstr>Checklists</vt:lpstr>
      <vt:lpstr>Training and Orientation</vt:lpstr>
      <vt:lpstr>Pre-Job Task and Risk Assessment</vt:lpstr>
      <vt:lpstr>Job Monitoring</vt:lpstr>
      <vt:lpstr>Post-Job Evaluation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Contractor Safety Management</dc:title>
  <dc:creator>Dan Donovan</dc:creator>
  <cp:lastModifiedBy>Dan Donovan</cp:lastModifiedBy>
  <cp:revision>10</cp:revision>
  <dcterms:created xsi:type="dcterms:W3CDTF">2021-02-17T18:54:41Z</dcterms:created>
  <dcterms:modified xsi:type="dcterms:W3CDTF">2021-02-22T17:24:22Z</dcterms:modified>
</cp:coreProperties>
</file>